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57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 showGuides="1">
      <p:cViewPr>
        <p:scale>
          <a:sx n="89" d="100"/>
          <a:sy n="89" d="100"/>
        </p:scale>
        <p:origin x="39" y="3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tiff>
</file>

<file path=ppt/media/image3.png>
</file>

<file path=ppt/media/image4.tif>
</file>

<file path=ppt/media/image5.tiff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3DAEB-35A3-4CDC-974A-5A11CDAC5F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03FBC1-CEF7-4529-9D6B-32576A34CA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99A93-D960-4689-9BA1-00E5A0F82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D0406-5B35-4D13-83B6-22647153F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C13C3D-D8A2-4847-89EE-F82316DAD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58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89CEB-3106-43FE-8FAF-582EC4BEF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EE583A-EAEC-48C7-94E6-F3AADBFCBC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9D6291-AA6B-405C-9E8D-12AB4A3960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B02DB2-5243-4D0D-BD97-B84073CF3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594A8-4E04-4B5F-B2F3-2FCCA2190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4624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660AE5-CDD3-4BF3-870B-EF73B2A7189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AA06B5-AB0B-4FDD-8CFD-009B47965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597B8-751E-41E3-A25A-9A8B86F9B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DD8B8C-D70A-469E-B2D5-38EB81C40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CAD27-357E-4623-BC66-88163A3EC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630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71EA4-A08F-47E7-9600-0DD5BEF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63385-8206-468A-9C59-2F37464B7F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8090D-2DCA-46FB-B9BC-4B5037761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93127-8E42-4FCF-BF7A-AEDE9D55C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EE31A-E9C4-4B7B-B7EF-2F4A06456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426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0A13B-AE24-46F7-9E3A-CF9D7D8C4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07240C-0D48-4F81-84F4-FDD207E28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586688-558F-436E-93BA-2CAB8B209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B0D8CC-A77B-402B-8461-8C1EBA2AB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5E2DF-8AAE-4C5F-BFB5-7DF4AAF47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536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9370-92AF-4A73-96FD-B724947CD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BE8922-D60B-4335-94E7-E2CB5332BF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DEC6B7-C321-4207-8A60-8FB636C9D4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19A0B4-D3EA-4658-BCB1-B4FA6833A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3F79B-4E56-41F6-BCCD-1B3FAEE57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080331-D664-4A43-907A-B48691DA0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24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0098C5-98B1-4739-8780-716C32A75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8C708-A1B2-4336-9F52-5CE29ED21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A9C79A-8626-417D-B508-FD64E46666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D6F6AB8-609F-41CA-9209-BAF8D9D056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08D3E1-18B8-46B9-846A-FFB97074C8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5D5F44-9247-48A0-88B5-2DEADFBE0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4B73AA-E37A-4C77-8711-826F41550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98CB6A-655B-4D68-994D-1F7EDF0238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332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8B87F-7E16-4B18-81B4-67C88EDE6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BF48B8-B282-4752-A4D3-D17DEED4D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55608D-E976-416A-B53F-2137D53AB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5E44A5-FF96-4FAB-9E40-331E293A2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63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31CD75-1347-47D7-B22A-59E6FA50D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FCA56F-8F2C-4009-A685-0FC16BEB7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4C4563-D87B-4D7B-95DA-266685653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034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4DAB1E-63F1-42CA-996F-1EC1EAB62D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EC4DB7-D69A-4793-B9F1-03B55B8646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858A0B-F922-47A4-A39F-4CC5646D07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4CC66E-A88C-4998-AC57-59EEC1708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0E37CB-C7CF-457C-8B74-0EB0D56A9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6AFBEF-A607-4046-B067-DDF26ED46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99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B29AF-F91F-4111-9C68-80B1980F2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E283D6-8D4D-4824-8637-03E5615C3C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9B65AE-D27F-41E7-B5B4-09951A774C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CAD2D2-9F9B-4B47-B0D8-B5283216D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7525F4-2F14-4F29-9A63-EB85F9BB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E1D3B-A507-4E34-AB13-947FBB76C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295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BCE153-D5AB-461E-B8B5-F393A75E8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4E108-71E9-4A03-AE4C-852CD8DE5D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88C837-2BFF-413D-82B8-DDB5352654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7635C-7373-4F1A-9C04-9755FFB3E406}" type="datetimeFigureOut">
              <a:rPr lang="en-US" smtClean="0"/>
              <a:t>12/9/2020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23AD9E-DAD6-4D90-95B0-DBD58B9D55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8498E-B051-4367-A0E7-87881DF14E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F5447E-F269-4CAB-8D1A-E3D7164B48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97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C2A56AC-500D-4938-8BFA-F923C272884C}"/>
              </a:ext>
            </a:extLst>
          </p:cNvPr>
          <p:cNvGrpSpPr/>
          <p:nvPr/>
        </p:nvGrpSpPr>
        <p:grpSpPr>
          <a:xfrm>
            <a:off x="2331117" y="3341513"/>
            <a:ext cx="5645678" cy="3484985"/>
            <a:chOff x="2331117" y="3341513"/>
            <a:chExt cx="5645678" cy="348498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533F325-6C53-46DF-9322-146007C67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331117" y="3341513"/>
              <a:ext cx="5645678" cy="3484985"/>
            </a:xfrm>
            <a:prstGeom prst="rect">
              <a:avLst/>
            </a:prstGeom>
          </p:spPr>
        </p:pic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58B992D0-3FAE-489C-80E2-DF97DD1C8664}"/>
                </a:ext>
              </a:extLst>
            </p:cNvPr>
            <p:cNvSpPr/>
            <p:nvPr/>
          </p:nvSpPr>
          <p:spPr>
            <a:xfrm>
              <a:off x="3600284" y="6196403"/>
              <a:ext cx="112956" cy="10757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C908048-AD1F-47C3-BE15-7EA86282ACB3}"/>
                </a:ext>
              </a:extLst>
            </p:cNvPr>
            <p:cNvSpPr txBox="1"/>
            <p:nvPr/>
          </p:nvSpPr>
          <p:spPr>
            <a:xfrm>
              <a:off x="3270322" y="6250191"/>
              <a:ext cx="274857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Bracket Drop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C81A7517-59F1-41CF-B9E8-91186D1B68E7}"/>
              </a:ext>
            </a:extLst>
          </p:cNvPr>
          <p:cNvSpPr/>
          <p:nvPr/>
        </p:nvSpPr>
        <p:spPr>
          <a:xfrm>
            <a:off x="4695714" y="9987"/>
            <a:ext cx="5053403" cy="5601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077B93B-801A-4818-825A-FFC363E63B8F}"/>
              </a:ext>
            </a:extLst>
          </p:cNvPr>
          <p:cNvGrpSpPr/>
          <p:nvPr/>
        </p:nvGrpSpPr>
        <p:grpSpPr>
          <a:xfrm>
            <a:off x="0" y="31502"/>
            <a:ext cx="9337638" cy="2824653"/>
            <a:chOff x="0" y="31502"/>
            <a:chExt cx="9337638" cy="2824653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6EF42596-316B-4D2C-97BA-E2CC7A643DAD}"/>
                </a:ext>
              </a:extLst>
            </p:cNvPr>
            <p:cNvSpPr/>
            <p:nvPr/>
          </p:nvSpPr>
          <p:spPr>
            <a:xfrm>
              <a:off x="0" y="31502"/>
              <a:ext cx="9337638" cy="28246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9860E50D-9B88-4966-96B2-FFB523C7B1F2}"/>
                </a:ext>
              </a:extLst>
            </p:cNvPr>
            <p:cNvGrpSpPr/>
            <p:nvPr/>
          </p:nvGrpSpPr>
          <p:grpSpPr>
            <a:xfrm>
              <a:off x="0" y="48900"/>
              <a:ext cx="9191343" cy="2775639"/>
              <a:chOff x="0" y="48900"/>
              <a:chExt cx="9191343" cy="2775639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423AD4E8-D7F9-412D-AA99-C5A78DD2284D}"/>
                  </a:ext>
                </a:extLst>
              </p:cNvPr>
              <p:cNvGrpSpPr/>
              <p:nvPr/>
            </p:nvGrpSpPr>
            <p:grpSpPr>
              <a:xfrm>
                <a:off x="0" y="48900"/>
                <a:ext cx="5222384" cy="2775639"/>
                <a:chOff x="0" y="48900"/>
                <a:chExt cx="5222384" cy="2775639"/>
              </a:xfrm>
            </p:grpSpPr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D1DDFD1D-BE7D-46A7-80F5-3A054C6ECB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r="33155"/>
                <a:stretch/>
              </p:blipFill>
              <p:spPr>
                <a:xfrm>
                  <a:off x="0" y="48900"/>
                  <a:ext cx="3713240" cy="277563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pic>
            <p:pic>
              <p:nvPicPr>
                <p:cNvPr id="20" name="Picture 19" descr="Chart&#10;&#10;Description automatically generated">
                  <a:extLst>
                    <a:ext uri="{FF2B5EF4-FFF2-40B4-BE49-F238E27FC236}">
                      <a16:creationId xmlns:a16="http://schemas.microsoft.com/office/drawing/2014/main" id="{EB4A89AC-26DC-4582-B98B-F3A003E1E3B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6608" t="30987"/>
                <a:stretch/>
              </p:blipFill>
              <p:spPr>
                <a:xfrm>
                  <a:off x="3407540" y="498664"/>
                  <a:ext cx="1814844" cy="1874152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pic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ECC2F5A2-3F31-494D-8B43-3C9E1A6504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673" b="5673"/>
                <a:stretch/>
              </p:blipFill>
              <p:spPr>
                <a:xfrm>
                  <a:off x="3414469" y="1396829"/>
                  <a:ext cx="1807915" cy="114103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pic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E0155FC4-F5DD-4C7F-A2EE-FE02626842CB}"/>
                  </a:ext>
                </a:extLst>
              </p:cNvPr>
              <p:cNvGrpSpPr/>
              <p:nvPr/>
            </p:nvGrpSpPr>
            <p:grpSpPr>
              <a:xfrm>
                <a:off x="5050216" y="50859"/>
                <a:ext cx="4141127" cy="2773680"/>
                <a:chOff x="5364334" y="48900"/>
                <a:chExt cx="4141127" cy="2773680"/>
              </a:xfrm>
            </p:grpSpPr>
            <p:pic>
              <p:nvPicPr>
                <p:cNvPr id="6" name="Picture 5" descr="Chart, waterfall chart&#10;&#10;Description automatically generated">
                  <a:extLst>
                    <a:ext uri="{FF2B5EF4-FFF2-40B4-BE49-F238E27FC236}">
                      <a16:creationId xmlns:a16="http://schemas.microsoft.com/office/drawing/2014/main" id="{14D7EC1D-E492-423D-9AC2-4EFD42A7A2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404"/>
                <a:stretch/>
              </p:blipFill>
              <p:spPr>
                <a:xfrm>
                  <a:off x="5540187" y="48900"/>
                  <a:ext cx="3861547" cy="277368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pic>
            <p:pic>
              <p:nvPicPr>
                <p:cNvPr id="19" name="Picture 18" descr="Chart, waterfall chart&#10;&#10;Description automatically generated">
                  <a:extLst>
                    <a:ext uri="{FF2B5EF4-FFF2-40B4-BE49-F238E27FC236}">
                      <a16:creationId xmlns:a16="http://schemas.microsoft.com/office/drawing/2014/main" id="{D7303047-697D-46B6-8087-8F2116E0EE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5510" t="38522" b="41935"/>
                <a:stretch/>
              </p:blipFill>
              <p:spPr>
                <a:xfrm>
                  <a:off x="8682056" y="1043868"/>
                  <a:ext cx="823405" cy="554879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pic>
            <p:pic>
              <p:nvPicPr>
                <p:cNvPr id="22" name="Picture 21" descr="Chart, waterfall chart&#10;&#10;Description automatically generated">
                  <a:extLst>
                    <a:ext uri="{FF2B5EF4-FFF2-40B4-BE49-F238E27FC236}">
                      <a16:creationId xmlns:a16="http://schemas.microsoft.com/office/drawing/2014/main" id="{2A90D6AC-46D1-48FE-A40B-B01C887D521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371" r="83426"/>
                <a:stretch/>
              </p:blipFill>
              <p:spPr>
                <a:xfrm>
                  <a:off x="5364334" y="197856"/>
                  <a:ext cx="722408" cy="262472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</p:pic>
          </p:grpSp>
        </p:grpSp>
      </p:grpSp>
    </p:spTree>
    <p:extLst>
      <p:ext uri="{BB962C8B-B14F-4D97-AF65-F5344CB8AC3E}">
        <p14:creationId xmlns:p14="http://schemas.microsoft.com/office/powerpoint/2010/main" val="1209588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A5C0725-D4ED-498E-9B43-FE5F81379877}"/>
              </a:ext>
            </a:extLst>
          </p:cNvPr>
          <p:cNvGrpSpPr/>
          <p:nvPr/>
        </p:nvGrpSpPr>
        <p:grpSpPr>
          <a:xfrm>
            <a:off x="2307290" y="1568420"/>
            <a:ext cx="4355952" cy="2774740"/>
            <a:chOff x="3786467" y="3262749"/>
            <a:chExt cx="4355952" cy="277474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4DFAA85-500F-4ADB-AC66-25B915CF78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54" t="6022" r="11010"/>
            <a:stretch/>
          </p:blipFill>
          <p:spPr>
            <a:xfrm>
              <a:off x="4585224" y="3428999"/>
              <a:ext cx="3557195" cy="260848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2B90AB3-6DF6-4528-8F24-9013BDF4B0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215" r="62503"/>
            <a:stretch/>
          </p:blipFill>
          <p:spPr>
            <a:xfrm>
              <a:off x="3973607" y="3406587"/>
              <a:ext cx="2082948" cy="263090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023FA796-9FDF-46C7-B8DD-E0C7C40E968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4953" b="94010"/>
            <a:stretch/>
          </p:blipFill>
          <p:spPr>
            <a:xfrm>
              <a:off x="3786467" y="3262749"/>
              <a:ext cx="4168812" cy="16625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44AFF28-3916-4972-BA4A-8073CC5DB8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8990" t="36414" b="41106"/>
            <a:stretch/>
          </p:blipFill>
          <p:spPr>
            <a:xfrm>
              <a:off x="7464687" y="4254648"/>
              <a:ext cx="611617" cy="623945"/>
            </a:xfrm>
            <a:prstGeom prst="rect">
              <a:avLst/>
            </a:prstGeom>
          </p:spPr>
        </p:pic>
      </p:grpSp>
      <p:pic>
        <p:nvPicPr>
          <p:cNvPr id="10" name="Picture 9" descr="Chart, waterfall chart&#10;&#10;Description automatically generated">
            <a:extLst>
              <a:ext uri="{FF2B5EF4-FFF2-40B4-BE49-F238E27FC236}">
                <a16:creationId xmlns:a16="http://schemas.microsoft.com/office/drawing/2014/main" id="{401BA722-47B8-430A-848D-FF70AAC0DA7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745" t="36991" b="41818"/>
          <a:stretch/>
        </p:blipFill>
        <p:spPr>
          <a:xfrm>
            <a:off x="5985509" y="2645143"/>
            <a:ext cx="611617" cy="454296"/>
          </a:xfrm>
          <a:prstGeom prst="rect">
            <a:avLst/>
          </a:prstGeom>
        </p:spPr>
      </p:pic>
      <p:pic>
        <p:nvPicPr>
          <p:cNvPr id="14" name="Picture 13" descr="Chart, waterfall chart&#10;&#10;Description automatically generated">
            <a:extLst>
              <a:ext uri="{FF2B5EF4-FFF2-40B4-BE49-F238E27FC236}">
                <a16:creationId xmlns:a16="http://schemas.microsoft.com/office/drawing/2014/main" id="{BA21179F-A7C6-4502-B814-1F5CB3EB0B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10" t="38522" b="41935"/>
          <a:stretch/>
        </p:blipFill>
        <p:spPr>
          <a:xfrm>
            <a:off x="9343016" y="2904564"/>
            <a:ext cx="1324984" cy="892885"/>
          </a:xfrm>
          <a:prstGeom prst="rect">
            <a:avLst/>
          </a:prstGeom>
        </p:spPr>
      </p:pic>
      <p:pic>
        <p:nvPicPr>
          <p:cNvPr id="16" name="Picture 15" descr="Chart&#10;&#10;Description automatically generated">
            <a:extLst>
              <a:ext uri="{FF2B5EF4-FFF2-40B4-BE49-F238E27FC236}">
                <a16:creationId xmlns:a16="http://schemas.microsoft.com/office/drawing/2014/main" id="{69AA7E56-CD46-4887-8D6E-57A6FA315C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08" t="30987"/>
          <a:stretch/>
        </p:blipFill>
        <p:spPr>
          <a:xfrm>
            <a:off x="8873269" y="2904564"/>
            <a:ext cx="3053376" cy="315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0469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C2A56AC-500D-4938-8BFA-F923C272884C}"/>
              </a:ext>
            </a:extLst>
          </p:cNvPr>
          <p:cNvGrpSpPr/>
          <p:nvPr/>
        </p:nvGrpSpPr>
        <p:grpSpPr>
          <a:xfrm>
            <a:off x="2331118" y="3341513"/>
            <a:ext cx="5645676" cy="3484985"/>
            <a:chOff x="2331118" y="3341513"/>
            <a:chExt cx="5645676" cy="348498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533F325-6C53-46DF-9322-146007C6727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331118" y="3341513"/>
              <a:ext cx="5645676" cy="3484985"/>
            </a:xfrm>
            <a:prstGeom prst="rect">
              <a:avLst/>
            </a:prstGeom>
          </p:spPr>
        </p:pic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58B992D0-3FAE-489C-80E2-DF97DD1C8664}"/>
                </a:ext>
              </a:extLst>
            </p:cNvPr>
            <p:cNvSpPr/>
            <p:nvPr/>
          </p:nvSpPr>
          <p:spPr>
            <a:xfrm>
              <a:off x="3571884" y="6196403"/>
              <a:ext cx="112956" cy="10757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C908048-AD1F-47C3-BE15-7EA86282ACB3}"/>
                </a:ext>
              </a:extLst>
            </p:cNvPr>
            <p:cNvSpPr txBox="1"/>
            <p:nvPr/>
          </p:nvSpPr>
          <p:spPr>
            <a:xfrm>
              <a:off x="3241922" y="6250191"/>
              <a:ext cx="101770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Bracket Drop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5568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25D490DC-2AA1-4B3A-BEF0-7EDCCC4C08AC}"/>
              </a:ext>
            </a:extLst>
          </p:cNvPr>
          <p:cNvGrpSpPr/>
          <p:nvPr/>
        </p:nvGrpSpPr>
        <p:grpSpPr>
          <a:xfrm>
            <a:off x="609589" y="1142995"/>
            <a:ext cx="11224734" cy="4572009"/>
            <a:chOff x="609589" y="1142995"/>
            <a:chExt cx="11224734" cy="457200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861E9D6-92E5-4FE1-9307-C3A53185A806}"/>
                </a:ext>
              </a:extLst>
            </p:cNvPr>
            <p:cNvSpPr/>
            <p:nvPr/>
          </p:nvSpPr>
          <p:spPr>
            <a:xfrm rot="5400000">
              <a:off x="9349813" y="3213338"/>
              <a:ext cx="4554852" cy="4141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1AB31D4-E801-4AB6-81C0-BDBA569B284D}"/>
                </a:ext>
              </a:extLst>
            </p:cNvPr>
            <p:cNvGrpSpPr/>
            <p:nvPr/>
          </p:nvGrpSpPr>
          <p:grpSpPr>
            <a:xfrm>
              <a:off x="609589" y="1142995"/>
              <a:ext cx="11160165" cy="4572009"/>
              <a:chOff x="609589" y="1142995"/>
              <a:chExt cx="11160165" cy="4572009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D9F1730E-9FBE-4BE8-8E08-AB062CFCE7D8}"/>
                  </a:ext>
                </a:extLst>
              </p:cNvPr>
              <p:cNvGrpSpPr/>
              <p:nvPr/>
            </p:nvGrpSpPr>
            <p:grpSpPr>
              <a:xfrm>
                <a:off x="609589" y="1142995"/>
                <a:ext cx="11160165" cy="4572009"/>
                <a:chOff x="609589" y="1142995"/>
                <a:chExt cx="11160165" cy="4572009"/>
              </a:xfrm>
            </p:grpSpPr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7608456D-8CD5-496D-981E-F94EAA2659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/>
              </p:blipFill>
              <p:spPr>
                <a:xfrm>
                  <a:off x="609589" y="1142995"/>
                  <a:ext cx="10972822" cy="4572009"/>
                </a:xfrm>
                <a:prstGeom prst="rect">
                  <a:avLst/>
                </a:prstGeom>
              </p:spPr>
            </p:pic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E25077FF-1A1C-4E6F-84BE-FF29D520B61F}"/>
                    </a:ext>
                  </a:extLst>
                </p:cNvPr>
                <p:cNvSpPr/>
                <p:nvPr/>
              </p:nvSpPr>
              <p:spPr>
                <a:xfrm>
                  <a:off x="11080204" y="1737073"/>
                  <a:ext cx="599893" cy="3977931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" name="TextBox 6">
                  <a:extLst>
                    <a:ext uri="{FF2B5EF4-FFF2-40B4-BE49-F238E27FC236}">
                      <a16:creationId xmlns:a16="http://schemas.microsoft.com/office/drawing/2014/main" id="{A0C376A7-48A8-4271-9113-3477300838B9}"/>
                    </a:ext>
                  </a:extLst>
                </p:cNvPr>
                <p:cNvSpPr txBox="1"/>
                <p:nvPr/>
              </p:nvSpPr>
              <p:spPr>
                <a:xfrm>
                  <a:off x="10742837" y="1735661"/>
                  <a:ext cx="937261" cy="25190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140,000,000</a:t>
                  </a:r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0C1B7C7B-F5A4-43D7-9691-BF7A4D0768E8}"/>
                    </a:ext>
                  </a:extLst>
                </p:cNvPr>
                <p:cNvSpPr txBox="1"/>
                <p:nvPr/>
              </p:nvSpPr>
              <p:spPr>
                <a:xfrm>
                  <a:off x="10742837" y="2819932"/>
                  <a:ext cx="937261" cy="25190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120,000,000</a:t>
                  </a:r>
                </a:p>
              </p:txBody>
            </p:sp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4F21CB94-38C6-4833-84F2-3FFCF8FC3113}"/>
                    </a:ext>
                  </a:extLst>
                </p:cNvPr>
                <p:cNvSpPr txBox="1"/>
                <p:nvPr/>
              </p:nvSpPr>
              <p:spPr>
                <a:xfrm>
                  <a:off x="10742836" y="3915851"/>
                  <a:ext cx="937261" cy="25190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100,000,000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DCBC98DD-CE47-4BB4-8B5F-00A1B3C0E88C}"/>
                    </a:ext>
                  </a:extLst>
                </p:cNvPr>
                <p:cNvSpPr txBox="1"/>
                <p:nvPr/>
              </p:nvSpPr>
              <p:spPr>
                <a:xfrm>
                  <a:off x="10742836" y="5017596"/>
                  <a:ext cx="937261" cy="251902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 lIns="0">
                  <a:spAutoFit/>
                </a:bodyPr>
                <a:lstStyle/>
                <a:p>
                  <a:r>
                    <a:rPr lang="en-US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80,000,000</a:t>
                  </a: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91D3AB36-A2AB-4C0F-B24D-A54930F414A4}"/>
                    </a:ext>
                  </a:extLst>
                </p:cNvPr>
                <p:cNvSpPr txBox="1"/>
                <p:nvPr/>
              </p:nvSpPr>
              <p:spPr>
                <a:xfrm rot="5400000">
                  <a:off x="10185820" y="3390458"/>
                  <a:ext cx="289086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Number of Twitter Timeline Deliveries</a:t>
                  </a:r>
                </a:p>
              </p:txBody>
            </p:sp>
          </p:grp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B8108AFD-C607-4C34-A0A0-2DEC1FB88376}"/>
                  </a:ext>
                </a:extLst>
              </p:cNvPr>
              <p:cNvSpPr/>
              <p:nvPr/>
            </p:nvSpPr>
            <p:spPr>
              <a:xfrm>
                <a:off x="9157444" y="4775781"/>
                <a:ext cx="118333" cy="118335"/>
              </a:xfrm>
              <a:prstGeom prst="rect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Isosceles Triangle 17">
                <a:extLst>
                  <a:ext uri="{FF2B5EF4-FFF2-40B4-BE49-F238E27FC236}">
                    <a16:creationId xmlns:a16="http://schemas.microsoft.com/office/drawing/2014/main" id="{E3F61458-7507-44FE-88EA-FCE030BDCA13}"/>
                  </a:ext>
                </a:extLst>
              </p:cNvPr>
              <p:cNvSpPr/>
              <p:nvPr/>
            </p:nvSpPr>
            <p:spPr>
              <a:xfrm>
                <a:off x="9138617" y="4974392"/>
                <a:ext cx="150607" cy="118335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F0090FE-605E-4620-8C22-06ED5361E459}"/>
                  </a:ext>
                </a:extLst>
              </p:cNvPr>
              <p:cNvSpPr txBox="1"/>
              <p:nvPr/>
            </p:nvSpPr>
            <p:spPr>
              <a:xfrm>
                <a:off x="9318810" y="4704454"/>
                <a:ext cx="1394440" cy="4693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Hashtag</a:t>
                </a:r>
              </a:p>
              <a:p>
                <a:endParaRPr lang="en-US" sz="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Timeline Delivery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95037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C1376FEA-42A9-4325-B826-E54B6D19689D}"/>
              </a:ext>
            </a:extLst>
          </p:cNvPr>
          <p:cNvGrpSpPr/>
          <p:nvPr/>
        </p:nvGrpSpPr>
        <p:grpSpPr>
          <a:xfrm>
            <a:off x="351409" y="492157"/>
            <a:ext cx="5983057" cy="4572009"/>
            <a:chOff x="351409" y="492157"/>
            <a:chExt cx="5983057" cy="4572009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FEDCA86-5ED3-4EA3-B3E1-BF6BD4FDA2D9}"/>
                </a:ext>
              </a:extLst>
            </p:cNvPr>
            <p:cNvSpPr/>
            <p:nvPr/>
          </p:nvSpPr>
          <p:spPr>
            <a:xfrm>
              <a:off x="3575130" y="492157"/>
              <a:ext cx="2759336" cy="457200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03E0E17-A46D-4103-A0FD-C593789A2F67}"/>
                </a:ext>
              </a:extLst>
            </p:cNvPr>
            <p:cNvGrpSpPr/>
            <p:nvPr/>
          </p:nvGrpSpPr>
          <p:grpSpPr>
            <a:xfrm>
              <a:off x="351409" y="492157"/>
              <a:ext cx="5983057" cy="4572009"/>
              <a:chOff x="351409" y="492157"/>
              <a:chExt cx="5983057" cy="4572009"/>
            </a:xfrm>
          </p:grpSpPr>
          <p:pic>
            <p:nvPicPr>
              <p:cNvPr id="5" name="Picture 4" descr="Chart, bar chart&#10;&#10;Description automatically generated">
                <a:extLst>
                  <a:ext uri="{FF2B5EF4-FFF2-40B4-BE49-F238E27FC236}">
                    <a16:creationId xmlns:a16="http://schemas.microsoft.com/office/drawing/2014/main" id="{72914190-CB3C-4C34-8D5D-EC018B94DFD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21793"/>
              <a:stretch/>
            </p:blipFill>
            <p:spPr>
              <a:xfrm>
                <a:off x="351409" y="492157"/>
                <a:ext cx="5005899" cy="4572009"/>
              </a:xfrm>
              <a:prstGeom prst="rect">
                <a:avLst/>
              </a:prstGeom>
            </p:spPr>
          </p:pic>
          <p:pic>
            <p:nvPicPr>
              <p:cNvPr id="7" name="Picture 6" descr="Chart, bar chart&#10;&#10;Description automatically generated">
                <a:extLst>
                  <a:ext uri="{FF2B5EF4-FFF2-40B4-BE49-F238E27FC236}">
                    <a16:creationId xmlns:a16="http://schemas.microsoft.com/office/drawing/2014/main" id="{B48DB8AF-CEB4-4699-8538-5F44C5E80F5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7113" t="18260" b="14140"/>
              <a:stretch/>
            </p:blipFill>
            <p:spPr>
              <a:xfrm>
                <a:off x="5419482" y="923144"/>
                <a:ext cx="914984" cy="371003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923989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16</Words>
  <Application>Microsoft Office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Mauna Dasari</dc:creator>
  <cp:lastModifiedBy>Mauna Dasari</cp:lastModifiedBy>
  <cp:revision>20</cp:revision>
  <dcterms:created xsi:type="dcterms:W3CDTF">2020-10-31T04:58:52Z</dcterms:created>
  <dcterms:modified xsi:type="dcterms:W3CDTF">2020-12-09T06:58:11Z</dcterms:modified>
</cp:coreProperties>
</file>

<file path=docProps/thumbnail.jpeg>
</file>